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notesMasterIdLst>
    <p:notesMasterId r:id="rId8"/>
  </p:notesMasterIdLst>
  <p:sldIdLst>
    <p:sldId id="275" r:id="rId2"/>
    <p:sldId id="279" r:id="rId3"/>
    <p:sldId id="277" r:id="rId4"/>
    <p:sldId id="282" r:id="rId5"/>
    <p:sldId id="278" r:id="rId6"/>
    <p:sldId id="280" r:id="rId7"/>
  </p:sldIdLst>
  <p:sldSz cx="12192000" cy="6858000"/>
  <p:notesSz cx="6858000" cy="9144000"/>
  <p:custDataLst>
    <p:tags r:id="rId9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等线" charset="0"/>
        <a:ea typeface="等线" charset="0"/>
        <a:cs typeface="等线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等线" charset="0"/>
        <a:ea typeface="等线" charset="0"/>
        <a:cs typeface="等线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等线" charset="0"/>
        <a:ea typeface="等线" charset="0"/>
        <a:cs typeface="等线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等线" charset="0"/>
        <a:ea typeface="等线" charset="0"/>
        <a:cs typeface="等线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等线" charset="0"/>
        <a:ea typeface="等线" charset="0"/>
        <a:cs typeface="等线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等线" charset="0"/>
        <a:ea typeface="等线" charset="0"/>
        <a:cs typeface="等线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等线" charset="0"/>
        <a:ea typeface="等线" charset="0"/>
        <a:cs typeface="等线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等线" charset="0"/>
        <a:ea typeface="等线" charset="0"/>
        <a:cs typeface="等线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等线" charset="0"/>
        <a:ea typeface="等线" charset="0"/>
        <a:cs typeface="等线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F4F4"/>
    <a:srgbClr val="55706D"/>
    <a:srgbClr val="4B4B4B"/>
    <a:srgbClr val="7298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 autoAdjust="0"/>
  </p:normalViewPr>
  <p:slideViewPr>
    <p:cSldViewPr snapToGrid="0">
      <p:cViewPr>
        <p:scale>
          <a:sx n="75" d="100"/>
          <a:sy n="75" d="100"/>
        </p:scale>
        <p:origin x="-318" y="-72"/>
      </p:cViewPr>
      <p:guideLst>
        <p:guide orient="horz" pos="2190"/>
        <p:guide pos="46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5" cy="72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ea typeface="宋体" pitchFamily="2" charset="-122"/>
              </a:defRPr>
            </a:lvl1pPr>
          </a:lstStyle>
          <a:p>
            <a:pPr>
              <a:defRPr/>
            </a:pPr>
            <a:fld id="{384A56E8-66B0-430C-9F20-88DA2FA271E2}" type="datetime1">
              <a:rPr lang="zh-CN" altLang="en-US"/>
              <a:pPr>
                <a:defRPr/>
              </a:pPr>
              <a:t>2020/3/17</a:t>
            </a:fld>
            <a:endParaRPr lang="zh-CN" altLang="en-US"/>
          </a:p>
        </p:txBody>
      </p:sp>
      <p:sp>
        <p:nvSpPr>
          <p:cNvPr id="10244" name="幻灯片图像占位符 3"/>
          <p:cNvSpPr>
            <a:spLocks noGrp="1" noRot="1" noChangeAspect="1" noChangeArrowheads="1"/>
          </p:cNvSpPr>
          <p:nvPr>
            <p:ph type="sldImg" idx="4294967295"/>
          </p:nvPr>
        </p:nvSpPr>
        <p:spPr bwMode="auto"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备注占位符 4"/>
          <p:cNvSpPr>
            <a:spLocks noGrp="1" noChangeArrowheads="1"/>
          </p:cNvSpPr>
          <p:nvPr>
            <p:ph type="body" sz="quarter" idx="4294967295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ea typeface="宋体" pitchFamily="2" charset="-122"/>
              </a:defRPr>
            </a:lvl1pPr>
          </a:lstStyle>
          <a:p>
            <a:pPr>
              <a:defRPr/>
            </a:pPr>
            <a:fld id="{AF401B37-7F99-4938-984A-AF0FAD1B3DB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85194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>
            <a:miter lim="800000"/>
          </a:ln>
        </p:spPr>
      </p:sp>
      <p:sp>
        <p:nvSpPr>
          <p:cNvPr id="11267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11268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等线" charset="0"/>
                <a:ea typeface="等线" charset="0"/>
                <a:cs typeface="等线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等线" charset="0"/>
                <a:ea typeface="等线" charset="0"/>
                <a:cs typeface="等线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等线" charset="0"/>
                <a:ea typeface="等线" charset="0"/>
                <a:cs typeface="等线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等线" charset="0"/>
                <a:ea typeface="等线" charset="0"/>
                <a:cs typeface="等线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等线" charset="0"/>
                <a:ea typeface="等线" charset="0"/>
                <a:cs typeface="等线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charset="0"/>
                <a:ea typeface="等线" charset="0"/>
                <a:cs typeface="等线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charset="0"/>
                <a:ea typeface="等线" charset="0"/>
                <a:cs typeface="等线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charset="0"/>
                <a:ea typeface="等线" charset="0"/>
                <a:cs typeface="等线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charset="0"/>
                <a:ea typeface="等线" charset="0"/>
                <a:cs typeface="等线" charset="0"/>
              </a:defRPr>
            </a:lvl9pPr>
          </a:lstStyle>
          <a:p>
            <a:pPr eaLnBrk="1" hangingPunct="1"/>
            <a:fld id="{6A4A17E8-6D8C-4596-B2BB-82EF5DA6E53E}" type="slidenum">
              <a:rPr lang="zh-CN" altLang="en-US">
                <a:ea typeface="宋体" pitchFamily="2" charset="-122"/>
              </a:rPr>
              <a:pPr eaLnBrk="1" hangingPunct="1"/>
              <a:t>1</a:t>
            </a:fld>
            <a:endParaRPr lang="zh-CN" altLang="en-US">
              <a:ea typeface="宋体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6"/>
          <p:cNvSpPr/>
          <p:nvPr/>
        </p:nvSpPr>
        <p:spPr>
          <a:xfrm>
            <a:off x="0" y="1822450"/>
            <a:ext cx="725488" cy="29591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noProof="1"/>
          </a:p>
        </p:txBody>
      </p:sp>
      <p:sp>
        <p:nvSpPr>
          <p:cNvPr id="5" name="矩形 4"/>
          <p:cNvSpPr/>
          <p:nvPr/>
        </p:nvSpPr>
        <p:spPr>
          <a:xfrm>
            <a:off x="363538" y="3656013"/>
            <a:ext cx="1668462" cy="746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noProof="1"/>
          </a:p>
        </p:txBody>
      </p:sp>
      <p:sp>
        <p:nvSpPr>
          <p:cNvPr id="6" name="矩形 5"/>
          <p:cNvSpPr/>
          <p:nvPr/>
        </p:nvSpPr>
        <p:spPr>
          <a:xfrm>
            <a:off x="7881938" y="1822450"/>
            <a:ext cx="4310062" cy="29591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noProof="1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349828" y="1705716"/>
            <a:ext cx="5984422" cy="1788759"/>
          </a:xfrm>
        </p:spPr>
        <p:txBody>
          <a:bodyPr anchor="b">
            <a:normAutofit/>
          </a:bodyPr>
          <a:lstStyle>
            <a:lvl1pPr algn="l">
              <a:defRPr sz="48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49828" y="3891482"/>
            <a:ext cx="5984422" cy="362343"/>
          </a:xfr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noProof="1"/>
              <a:t>单击此处编辑母版副标题样式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27A5751-137B-426F-A891-79A4EFE42CCD}" type="datetime1">
              <a:rPr lang="zh-CN" altLang="en-US"/>
              <a:pPr>
                <a:defRPr/>
              </a:pPr>
              <a:t>2020/3/17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82A9295-2CAE-4C1C-BD29-BB9123522AE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34073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B918A2-D02B-41EB-9698-80276DC6D4F7}" type="datetime1">
              <a:rPr lang="zh-CN" altLang="en-US"/>
              <a:pPr>
                <a:defRPr/>
              </a:pPr>
              <a:t>2020/3/17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823B39-50B3-4501-9819-2A79CE8F5D8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75273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0A9485-C583-44F2-A70F-3405B14E60CD}" type="datetime1">
              <a:rPr lang="zh-CN" altLang="en-US"/>
              <a:pPr>
                <a:defRPr/>
              </a:pPr>
              <a:t>2020/3/17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B9F742-BCCB-41D7-825A-C8F576E644F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64835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2A0037-2D2B-487A-9C48-A501686DC8E0}" type="datetime1">
              <a:rPr lang="zh-CN" altLang="en-US"/>
              <a:pPr>
                <a:defRPr/>
              </a:pPr>
              <a:t>2020/3/17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91E929-8776-4E18-969A-BAE984558ED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0333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5162550" y="3382963"/>
            <a:ext cx="5099050" cy="5873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noProof="1"/>
          </a:p>
        </p:txBody>
      </p:sp>
      <p:sp>
        <p:nvSpPr>
          <p:cNvPr id="5" name="矩形 4"/>
          <p:cNvSpPr/>
          <p:nvPr/>
        </p:nvSpPr>
        <p:spPr>
          <a:xfrm>
            <a:off x="1714500" y="0"/>
            <a:ext cx="2743200" cy="43735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noProof="1"/>
          </a:p>
        </p:txBody>
      </p:sp>
      <p:sp>
        <p:nvSpPr>
          <p:cNvPr id="6" name="矩形 5"/>
          <p:cNvSpPr/>
          <p:nvPr/>
        </p:nvSpPr>
        <p:spPr>
          <a:xfrm>
            <a:off x="2133600" y="1993900"/>
            <a:ext cx="1941513" cy="1941513"/>
          </a:xfrm>
          <a:prstGeom prst="rect">
            <a:avLst/>
          </a:prstGeom>
          <a:ln w="4762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noProof="1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54600" y="2527550"/>
            <a:ext cx="5588000" cy="767390"/>
          </a:xfrm>
        </p:spPr>
        <p:txBody>
          <a:bodyPr anchor="b">
            <a:normAutofit/>
          </a:bodyPr>
          <a:lstStyle>
            <a:lvl1pPr>
              <a:defRPr sz="4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054600" y="3539854"/>
            <a:ext cx="5588000" cy="396134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7D1D520-97D7-4661-9E4B-2CFC8CDB10F9}" type="datetime1">
              <a:rPr lang="zh-CN" altLang="en-US"/>
              <a:pPr>
                <a:defRPr/>
              </a:pPr>
              <a:t>2020/3/17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10578AD-FC2E-48C4-A117-7344F98A3E8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43899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BBFA2C-9BD1-4C2E-B6BB-804182E4176B}" type="datetime1">
              <a:rPr lang="zh-CN" altLang="en-US"/>
              <a:pPr>
                <a:defRPr/>
              </a:pPr>
              <a:t>2020/3/17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6C2821-EA1A-4F30-9CB0-27052754C1C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52841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204-F998-4CD6-BDBA-2CAA53C3262C}" type="datetime1">
              <a:rPr lang="zh-CN" altLang="en-US"/>
              <a:pPr>
                <a:defRPr/>
              </a:pPr>
              <a:t>2020/3/17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9D999-1E0B-4AE6-9ED1-E24D70F2B78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7674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1822450"/>
            <a:ext cx="725488" cy="29591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noProof="1"/>
          </a:p>
        </p:txBody>
      </p:sp>
      <p:sp>
        <p:nvSpPr>
          <p:cNvPr id="5" name="矩形 6"/>
          <p:cNvSpPr/>
          <p:nvPr/>
        </p:nvSpPr>
        <p:spPr>
          <a:xfrm>
            <a:off x="7881938" y="1822450"/>
            <a:ext cx="4310062" cy="29591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noProof="1"/>
          </a:p>
        </p:txBody>
      </p:sp>
      <p:sp>
        <p:nvSpPr>
          <p:cNvPr id="6" name="矩形 5"/>
          <p:cNvSpPr/>
          <p:nvPr/>
        </p:nvSpPr>
        <p:spPr>
          <a:xfrm>
            <a:off x="363538" y="3656013"/>
            <a:ext cx="1668462" cy="746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noProof="1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1891333"/>
            <a:ext cx="6705600" cy="1577355"/>
          </a:xfrm>
        </p:spPr>
        <p:txBody>
          <a:bodyPr anchor="b">
            <a:normAutofit/>
          </a:bodyPr>
          <a:lstStyle>
            <a:lvl1pPr>
              <a:defRPr sz="8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10" name="内容占位符 9"/>
          <p:cNvSpPr>
            <a:spLocks noGrp="1"/>
          </p:cNvSpPr>
          <p:nvPr>
            <p:ph sz="quarter" idx="13"/>
          </p:nvPr>
        </p:nvSpPr>
        <p:spPr>
          <a:xfrm>
            <a:off x="838200" y="3911600"/>
            <a:ext cx="6705600" cy="396134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7" name="日期占位符 2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DBABB73-F545-499E-B0A6-379F9F331DAA}" type="datetime1">
              <a:rPr lang="zh-CN" altLang="en-US"/>
              <a:pPr>
                <a:defRPr/>
              </a:pPr>
              <a:t>2020/3/17</a:t>
            </a:fld>
            <a:endParaRPr lang="zh-CN" altLang="en-US"/>
          </a:p>
        </p:txBody>
      </p:sp>
      <p:sp>
        <p:nvSpPr>
          <p:cNvPr id="8" name="页脚占位符 3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BEB6B07-675B-4550-9BDC-FB8BB688665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74282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1CBA8-0930-44D5-8FE3-CC4FAC60F82F}" type="datetime1">
              <a:rPr lang="zh-CN" altLang="en-US"/>
              <a:pPr>
                <a:defRPr/>
              </a:pPr>
              <a:t>2020/3/17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FBC7AF-5E00-4D86-92FD-921E6676920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0559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7" y="457200"/>
            <a:ext cx="4165200" cy="1600200"/>
          </a:xfrm>
        </p:spPr>
        <p:txBody>
          <a:bodyPr anchor="t">
            <a:normAutofit/>
          </a:bodyPr>
          <a:lstStyle>
            <a:lvl1pPr>
              <a:defRPr sz="36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457200"/>
            <a:ext cx="6170400" cy="540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7" y="2057400"/>
            <a:ext cx="4165200" cy="38115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00EC6E-C7E2-4970-860F-568F63C9A947}" type="datetime1">
              <a:rPr lang="zh-CN" altLang="en-US"/>
              <a:pPr>
                <a:defRPr/>
              </a:pPr>
              <a:t>2020/3/17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E31D9-7853-486A-9DFA-BC6D172EE58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21219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FEF913-3C2F-422C-B2E6-4970BCA38A67}" type="datetime1">
              <a:rPr lang="zh-CN" altLang="en-US"/>
              <a:pPr>
                <a:defRPr/>
              </a:pPr>
              <a:t>2020/3/17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725C1F-0104-4240-98C1-816DC73E42E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1984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4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 noChangeArrowheads="1"/>
          </p:cNvSpPr>
          <p:nvPr>
            <p:ph type="title" idx="4294967295"/>
            <p:custDataLst>
              <p:tags r:id="rId13"/>
            </p:custDataLst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 noChangeArrowheads="1"/>
          </p:cNvSpPr>
          <p:nvPr>
            <p:ph type="body" idx="4294967295"/>
            <p:custDataLst>
              <p:tags r:id="rId14"/>
            </p:custDataLst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>
              <a:lnSpc>
                <a:spcPct val="120000"/>
              </a:lnSpc>
              <a:defRPr sz="1200" smtClean="0">
                <a:solidFill>
                  <a:srgbClr val="7F7F7F"/>
                </a:solidFill>
                <a:ea typeface="宋体" pitchFamily="2" charset="-122"/>
              </a:defRPr>
            </a:lvl1pPr>
          </a:lstStyle>
          <a:p>
            <a:pPr>
              <a:defRPr/>
            </a:pPr>
            <a:fld id="{6DECF2B9-3FB1-4FF4-A196-AF7DC58BF5B5}" type="datetime1">
              <a:rPr lang="zh-CN" altLang="en-US"/>
              <a:pPr>
                <a:defRPr/>
              </a:pPr>
              <a:t>2020/3/17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lnSpc>
                <a:spcPct val="120000"/>
              </a:lnSpc>
              <a:defRPr sz="1200" smtClean="0">
                <a:solidFill>
                  <a:srgbClr val="7F7F7F"/>
                </a:solidFill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r">
              <a:lnSpc>
                <a:spcPct val="120000"/>
              </a:lnSpc>
              <a:defRPr sz="1200" smtClean="0">
                <a:solidFill>
                  <a:srgbClr val="7F7F7F"/>
                </a:solidFill>
                <a:ea typeface="宋体" pitchFamily="2" charset="-122"/>
              </a:defRPr>
            </a:lvl1pPr>
          </a:lstStyle>
          <a:p>
            <a:pPr>
              <a:defRPr/>
            </a:pPr>
            <a:fld id="{D31B1273-3710-4696-8D93-7ABB3E715E3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7" name="KSO_TEMPLATE" hidden="1"/>
          <p:cNvSpPr/>
          <p:nvPr>
            <p:custDataLst>
              <p:tags r:id="rId1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37" r:id="rId2"/>
    <p:sldLayoutId id="2147483746" r:id="rId3"/>
    <p:sldLayoutId id="2147483738" r:id="rId4"/>
    <p:sldLayoutId id="2147483739" r:id="rId5"/>
    <p:sldLayoutId id="2147483747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xStyles>
    <p:titleStyle>
      <a:lvl1pPr algn="l" rtl="0" eaLnBrk="0" fontAlgn="base" hangingPunct="0">
        <a:lnSpc>
          <a:spcPct val="120000"/>
        </a:lnSpc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12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itchFamily="34" charset="0"/>
          <a:ea typeface="微软雅黑" pitchFamily="34" charset="-122"/>
        </a:defRPr>
      </a:lvl2pPr>
      <a:lvl3pPr algn="l" rtl="0" eaLnBrk="0" fontAlgn="base" hangingPunct="0">
        <a:lnSpc>
          <a:spcPct val="12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itchFamily="34" charset="0"/>
          <a:ea typeface="微软雅黑" pitchFamily="34" charset="-122"/>
        </a:defRPr>
      </a:lvl3pPr>
      <a:lvl4pPr algn="l" rtl="0" eaLnBrk="0" fontAlgn="base" hangingPunct="0">
        <a:lnSpc>
          <a:spcPct val="12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itchFamily="34" charset="0"/>
          <a:ea typeface="微软雅黑" pitchFamily="34" charset="-122"/>
        </a:defRPr>
      </a:lvl4pPr>
      <a:lvl5pPr algn="l" rtl="0" eaLnBrk="0" fontAlgn="base" hangingPunct="0">
        <a:lnSpc>
          <a:spcPct val="12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itchFamily="34" charset="0"/>
          <a:ea typeface="微软雅黑" pitchFamily="34" charset="-122"/>
        </a:defRPr>
      </a:lvl5pPr>
      <a:lvl6pPr marL="457200" algn="l" rtl="0" fontAlgn="base">
        <a:lnSpc>
          <a:spcPct val="12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itchFamily="34" charset="0"/>
          <a:ea typeface="微软雅黑" pitchFamily="34" charset="-122"/>
        </a:defRPr>
      </a:lvl6pPr>
      <a:lvl7pPr marL="914400" algn="l" rtl="0" fontAlgn="base">
        <a:lnSpc>
          <a:spcPct val="12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itchFamily="34" charset="0"/>
          <a:ea typeface="微软雅黑" pitchFamily="34" charset="-122"/>
        </a:defRPr>
      </a:lvl7pPr>
      <a:lvl8pPr marL="1371600" algn="l" rtl="0" fontAlgn="base">
        <a:lnSpc>
          <a:spcPct val="12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itchFamily="34" charset="0"/>
          <a:ea typeface="微软雅黑" pitchFamily="34" charset="-122"/>
        </a:defRPr>
      </a:lvl8pPr>
      <a:lvl9pPr marL="1828800" algn="l" rtl="0" fontAlgn="base">
        <a:lnSpc>
          <a:spcPct val="12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itchFamily="34" charset="0"/>
          <a:ea typeface="微软雅黑" pitchFamily="34" charset="-122"/>
        </a:defRPr>
      </a:lvl9pPr>
    </p:titleStyle>
    <p:bodyStyle>
      <a:lvl1pPr marL="228600" indent="-228600" algn="l" rtl="0" eaLnBrk="0" fontAlgn="base" hangingPunct="0">
        <a:lnSpc>
          <a:spcPct val="12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12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12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12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12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349375" y="2057400"/>
            <a:ext cx="5984875" cy="1208088"/>
          </a:xfrm>
        </p:spPr>
        <p:txBody>
          <a:bodyPr>
            <a:normAutofit fontScale="90000"/>
          </a:bodyPr>
          <a:lstStyle/>
          <a:p>
            <a:pPr eaLnBrk="1" fontAlgn="auto" hangingPunct="1">
              <a:defRPr/>
            </a:pPr>
            <a:r>
              <a:rPr lang="zh-CN" altLang="en-US" sz="3600" noProof="1" smtClean="0">
                <a:solidFill>
                  <a:schemeClr val="tx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等线" charset="0"/>
                <a:cs typeface="Arial" panose="020B0604020202020204" pitchFamily="34" charset="0"/>
                <a:sym typeface="+mn-ea"/>
              </a:rPr>
              <a:t>中国公路</a:t>
            </a:r>
            <a:r>
              <a:rPr lang="zh-CN" altLang="en-US" sz="3600" noProof="1" smtClean="0">
                <a:solidFill>
                  <a:schemeClr val="tx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等线" charset="0"/>
                <a:cs typeface="Arial" panose="020B0604020202020204" pitchFamily="34" charset="0"/>
                <a:sym typeface="+mn-ea"/>
              </a:rPr>
              <a:t>学会</a:t>
            </a:r>
            <a:r>
              <a:rPr lang="en-US" altLang="zh-CN" sz="2800" noProof="1" smtClean="0">
                <a:solidFill>
                  <a:schemeClr val="tx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等线" charset="0"/>
                <a:cs typeface="Arial" panose="020B0604020202020204" pitchFamily="34" charset="0"/>
                <a:sym typeface="+mn-ea"/>
              </a:rPr>
              <a:t/>
            </a:r>
            <a:br>
              <a:rPr lang="en-US" altLang="zh-CN" sz="2800" noProof="1" smtClean="0">
                <a:solidFill>
                  <a:schemeClr val="tx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等线" charset="0"/>
                <a:cs typeface="Arial" panose="020B0604020202020204" pitchFamily="34" charset="0"/>
                <a:sym typeface="+mn-ea"/>
              </a:rPr>
            </a:br>
            <a:r>
              <a:rPr lang="zh-CN" altLang="en-US" sz="2800" noProof="1" smtClean="0">
                <a:solidFill>
                  <a:schemeClr val="tx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等线" charset="0"/>
                <a:cs typeface="Arial" panose="020B0604020202020204" pitchFamily="34" charset="0"/>
                <a:sym typeface="+mn-ea"/>
              </a:rPr>
              <a:t>工程能力评价面试</a:t>
            </a:r>
            <a:endParaRPr lang="en-US" altLang="zh-CN" sz="2800" noProof="1"/>
          </a:p>
        </p:txBody>
      </p:sp>
      <p:sp>
        <p:nvSpPr>
          <p:cNvPr id="8" name="副标题 7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349375" y="3976688"/>
            <a:ext cx="5984875" cy="938212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zh-CN" altLang="en-US" sz="1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Montserrat"/>
              </a:rPr>
              <a:t>申请人姓名：</a:t>
            </a:r>
            <a:endParaRPr lang="en-US" altLang="zh-CN" sz="1800" dirty="0" smtClean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sym typeface="Montserrat"/>
            </a:endParaRPr>
          </a:p>
          <a:p>
            <a:pPr eaLnBrk="1" hangingPunct="1">
              <a:defRPr/>
            </a:pPr>
            <a:r>
              <a:rPr lang="zh-CN" altLang="en-US" sz="1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Montserrat"/>
              </a:rPr>
              <a:t>申请人单位：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9" y="166688"/>
            <a:ext cx="3605211" cy="907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dirty="0" smtClean="0">
                <a:solidFill>
                  <a:schemeClr val="tx2"/>
                </a:solidFill>
              </a:rPr>
              <a:t>个人简介</a:t>
            </a:r>
            <a:endParaRPr lang="en-GB" altLang="en-US" dirty="0" smtClean="0">
              <a:solidFill>
                <a:schemeClr val="tx2"/>
              </a:solidFill>
            </a:endParaRP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CN" altLang="en-US" dirty="0" smtClean="0"/>
              <a:t>基本情况介绍</a:t>
            </a:r>
            <a:endParaRPr lang="en-US" altLang="zh-CN" dirty="0" smtClean="0"/>
          </a:p>
          <a:p>
            <a:pPr eaLnBrk="1" hangingPunct="1"/>
            <a:r>
              <a:rPr lang="zh-CN" altLang="en-US" dirty="0" smtClean="0"/>
              <a:t>目前岗位</a:t>
            </a:r>
            <a:endParaRPr lang="en-GB" altLang="en-US" dirty="0" smtClean="0"/>
          </a:p>
          <a:p>
            <a:pPr eaLnBrk="1" hangingPunct="1"/>
            <a:r>
              <a:rPr lang="zh-CN" altLang="en-US" dirty="0" smtClean="0"/>
              <a:t>介绍</a:t>
            </a:r>
            <a:r>
              <a:rPr lang="zh-CN" altLang="en-US" dirty="0" smtClean="0"/>
              <a:t>主要岗位职责</a:t>
            </a:r>
            <a:endParaRPr lang="en-GB" altLang="en-US" dirty="0" smtClean="0"/>
          </a:p>
          <a:p>
            <a:pPr eaLnBrk="1" hangingPunct="1"/>
            <a:r>
              <a:rPr lang="zh-CN" altLang="en-US" dirty="0" smtClean="0"/>
              <a:t>主要负责的工作，工作的任务和目标</a:t>
            </a:r>
            <a:endParaRPr lang="en-GB" altLang="en-US" dirty="0" smtClean="0"/>
          </a:p>
          <a:p>
            <a:pPr eaLnBrk="1" hangingPunct="1"/>
            <a:r>
              <a:rPr lang="zh-CN" altLang="en-US" dirty="0" smtClean="0"/>
              <a:t>个人照片</a:t>
            </a:r>
            <a:endParaRPr lang="en-GB" altLang="en-US" dirty="0" smtClean="0"/>
          </a:p>
        </p:txBody>
      </p:sp>
      <p:cxnSp>
        <p:nvCxnSpPr>
          <p:cNvPr id="6" name="直接连接符 5"/>
          <p:cNvCxnSpPr/>
          <p:nvPr/>
        </p:nvCxnSpPr>
        <p:spPr>
          <a:xfrm>
            <a:off x="825500" y="1485900"/>
            <a:ext cx="6489700" cy="0"/>
          </a:xfrm>
          <a:prstGeom prst="line">
            <a:avLst/>
          </a:prstGeom>
          <a:ln w="5715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dirty="0">
                <a:solidFill>
                  <a:schemeClr val="tx2"/>
                </a:solidFill>
              </a:rPr>
              <a:t>教育</a:t>
            </a:r>
            <a:r>
              <a:rPr lang="zh-CN" altLang="en-US" dirty="0" smtClean="0">
                <a:solidFill>
                  <a:schemeClr val="tx2"/>
                </a:solidFill>
              </a:rPr>
              <a:t>经历</a:t>
            </a:r>
            <a:r>
              <a:rPr lang="en-GB" altLang="en-US" dirty="0" smtClean="0">
                <a:solidFill>
                  <a:schemeClr val="tx2"/>
                </a:solidFill>
              </a:rPr>
              <a:t>(1</a:t>
            </a:r>
            <a:r>
              <a:rPr lang="zh-CN" altLang="en-US" dirty="0" smtClean="0">
                <a:solidFill>
                  <a:schemeClr val="tx2"/>
                </a:solidFill>
              </a:rPr>
              <a:t>张</a:t>
            </a:r>
            <a:r>
              <a:rPr lang="en-GB" altLang="en-US" dirty="0" smtClean="0">
                <a:solidFill>
                  <a:schemeClr val="tx2"/>
                </a:solidFill>
              </a:rPr>
              <a:t>)       </a:t>
            </a:r>
            <a:r>
              <a:rPr lang="zh-CN" altLang="en-US" sz="2000" dirty="0" smtClean="0">
                <a:solidFill>
                  <a:srgbClr val="0070C0"/>
                </a:solidFill>
              </a:rPr>
              <a:t>参考</a:t>
            </a:r>
            <a:r>
              <a:rPr lang="zh-CN" altLang="en-US" sz="2000" dirty="0">
                <a:solidFill>
                  <a:srgbClr val="0070C0"/>
                </a:solidFill>
              </a:rPr>
              <a:t>标准</a:t>
            </a:r>
            <a:r>
              <a:rPr lang="zh-CN" altLang="en-US" sz="2000" dirty="0" smtClean="0">
                <a:solidFill>
                  <a:srgbClr val="0070C0"/>
                </a:solidFill>
              </a:rPr>
              <a:t>：</a:t>
            </a:r>
            <a:r>
              <a:rPr lang="zh-CN" altLang="en-US" sz="2000" dirty="0">
                <a:solidFill>
                  <a:srgbClr val="0070C0"/>
                </a:solidFill>
              </a:rPr>
              <a:t>土木</a:t>
            </a:r>
            <a:r>
              <a:rPr lang="zh-CN" altLang="en-US" sz="2000" dirty="0" smtClean="0">
                <a:solidFill>
                  <a:srgbClr val="0070C0"/>
                </a:solidFill>
              </a:rPr>
              <a:t>工程</a:t>
            </a:r>
            <a:r>
              <a:rPr lang="zh-CN" altLang="en-US" sz="2000" dirty="0">
                <a:solidFill>
                  <a:srgbClr val="0070C0"/>
                </a:solidFill>
              </a:rPr>
              <a:t>类工程能力评价规范</a:t>
            </a:r>
            <a:endParaRPr lang="en-GB" altLang="en-US" sz="2000" dirty="0">
              <a:latin typeface="+mn-lt"/>
              <a:ea typeface="+mn-ea"/>
              <a:cs typeface="+mn-cs"/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1141412" y="1668463"/>
            <a:ext cx="10161587" cy="4167187"/>
          </a:xfrm>
        </p:spPr>
        <p:txBody>
          <a:bodyPr/>
          <a:lstStyle/>
          <a:p>
            <a:pPr eaLnBrk="1" hangingPunct="1"/>
            <a:endParaRPr lang="en-GB" altLang="en-US" dirty="0" smtClean="0"/>
          </a:p>
        </p:txBody>
      </p:sp>
      <p:cxnSp>
        <p:nvCxnSpPr>
          <p:cNvPr id="4" name="直接连接符 3"/>
          <p:cNvCxnSpPr/>
          <p:nvPr/>
        </p:nvCxnSpPr>
        <p:spPr>
          <a:xfrm>
            <a:off x="825500" y="1485900"/>
            <a:ext cx="6489700" cy="0"/>
          </a:xfrm>
          <a:prstGeom prst="line">
            <a:avLst/>
          </a:prstGeom>
          <a:ln w="5715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dirty="0" smtClean="0">
                <a:solidFill>
                  <a:schemeClr val="tx2"/>
                </a:solidFill>
              </a:rPr>
              <a:t>专业工作经历</a:t>
            </a:r>
            <a:r>
              <a:rPr lang="en-GB" altLang="en-US" dirty="0" smtClean="0">
                <a:solidFill>
                  <a:schemeClr val="tx2"/>
                </a:solidFill>
              </a:rPr>
              <a:t>(1~2</a:t>
            </a:r>
            <a:r>
              <a:rPr lang="zh-CN" altLang="en-US" dirty="0" smtClean="0">
                <a:solidFill>
                  <a:schemeClr val="tx2"/>
                </a:solidFill>
              </a:rPr>
              <a:t>张</a:t>
            </a:r>
            <a:r>
              <a:rPr lang="en-GB" altLang="en-US" dirty="0" smtClean="0">
                <a:solidFill>
                  <a:schemeClr val="tx2"/>
                </a:solidFill>
              </a:rPr>
              <a:t>)       </a:t>
            </a:r>
            <a:r>
              <a:rPr lang="zh-CN" altLang="en-US" sz="2000" dirty="0" smtClean="0">
                <a:solidFill>
                  <a:srgbClr val="0070C0"/>
                </a:solidFill>
              </a:rPr>
              <a:t>参考</a:t>
            </a:r>
            <a:r>
              <a:rPr lang="zh-CN" altLang="en-US" sz="2000" dirty="0">
                <a:solidFill>
                  <a:srgbClr val="0070C0"/>
                </a:solidFill>
              </a:rPr>
              <a:t>标准</a:t>
            </a:r>
            <a:r>
              <a:rPr lang="zh-CN" altLang="en-US" sz="2000" dirty="0" smtClean="0">
                <a:solidFill>
                  <a:srgbClr val="0070C0"/>
                </a:solidFill>
              </a:rPr>
              <a:t>：</a:t>
            </a:r>
            <a:r>
              <a:rPr lang="zh-CN" altLang="en-US" sz="2000" dirty="0">
                <a:solidFill>
                  <a:srgbClr val="0070C0"/>
                </a:solidFill>
              </a:rPr>
              <a:t>土木</a:t>
            </a:r>
            <a:r>
              <a:rPr lang="zh-CN" altLang="en-US" sz="2000" dirty="0" smtClean="0">
                <a:solidFill>
                  <a:srgbClr val="0070C0"/>
                </a:solidFill>
              </a:rPr>
              <a:t>工程</a:t>
            </a:r>
            <a:r>
              <a:rPr lang="zh-CN" altLang="en-US" sz="2000" dirty="0">
                <a:solidFill>
                  <a:srgbClr val="0070C0"/>
                </a:solidFill>
              </a:rPr>
              <a:t>类工程能力评价规范</a:t>
            </a:r>
            <a:endParaRPr lang="en-GB" altLang="en-US" sz="2000" dirty="0">
              <a:latin typeface="+mn-lt"/>
              <a:ea typeface="+mn-ea"/>
              <a:cs typeface="+mn-cs"/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1141412" y="1668463"/>
            <a:ext cx="10161587" cy="4167187"/>
          </a:xfrm>
        </p:spPr>
        <p:txBody>
          <a:bodyPr/>
          <a:lstStyle/>
          <a:p>
            <a:pPr eaLnBrk="1" hangingPunct="1"/>
            <a:endParaRPr lang="en-GB" altLang="en-US" dirty="0" smtClean="0"/>
          </a:p>
        </p:txBody>
      </p:sp>
      <p:cxnSp>
        <p:nvCxnSpPr>
          <p:cNvPr id="4" name="直接连接符 3"/>
          <p:cNvCxnSpPr/>
          <p:nvPr/>
        </p:nvCxnSpPr>
        <p:spPr>
          <a:xfrm>
            <a:off x="825500" y="1485900"/>
            <a:ext cx="6489700" cy="0"/>
          </a:xfrm>
          <a:prstGeom prst="line">
            <a:avLst/>
          </a:prstGeom>
          <a:ln w="5715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2623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785813" y="390525"/>
            <a:ext cx="9906000" cy="1335088"/>
          </a:xfrm>
        </p:spPr>
        <p:txBody>
          <a:bodyPr/>
          <a:lstStyle/>
          <a:p>
            <a:pPr algn="just" eaLnBrk="1" hangingPunct="1"/>
            <a:r>
              <a:rPr lang="zh-CN" altLang="en-US" dirty="0">
                <a:solidFill>
                  <a:schemeClr val="tx2"/>
                </a:solidFill>
              </a:rPr>
              <a:t>素质</a:t>
            </a:r>
            <a:r>
              <a:rPr lang="zh-CN" altLang="en-US" dirty="0" smtClean="0">
                <a:solidFill>
                  <a:schemeClr val="tx2"/>
                </a:solidFill>
              </a:rPr>
              <a:t>能力</a:t>
            </a:r>
            <a:r>
              <a:rPr lang="en-GB" altLang="en-US" dirty="0" smtClean="0">
                <a:solidFill>
                  <a:schemeClr val="tx2"/>
                </a:solidFill>
              </a:rPr>
              <a:t> (5~8 </a:t>
            </a:r>
            <a:r>
              <a:rPr lang="zh-CN" altLang="en-US" dirty="0" smtClean="0">
                <a:solidFill>
                  <a:schemeClr val="tx2"/>
                </a:solidFill>
              </a:rPr>
              <a:t>张</a:t>
            </a:r>
            <a:r>
              <a:rPr lang="en-GB" altLang="en-US" dirty="0" smtClean="0">
                <a:solidFill>
                  <a:schemeClr val="tx2"/>
                </a:solidFill>
              </a:rPr>
              <a:t>)     </a:t>
            </a:r>
            <a:r>
              <a:rPr lang="zh-CN" altLang="en-US" sz="2000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参考标准</a:t>
            </a:r>
            <a:r>
              <a:rPr lang="zh-CN" altLang="en-US" sz="2000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：</a:t>
            </a:r>
            <a:r>
              <a:rPr lang="zh-CN" altLang="en-US" sz="2000" dirty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土木</a:t>
            </a:r>
            <a:r>
              <a:rPr lang="zh-CN" altLang="en-US" sz="2000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工程</a:t>
            </a:r>
            <a:r>
              <a:rPr lang="zh-CN" altLang="en-US" sz="2000" dirty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类工程能力评价规范</a:t>
            </a:r>
            <a:endParaRPr lang="en-GB" altLang="en-US" sz="2000" dirty="0">
              <a:solidFill>
                <a:srgbClr val="0070C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1668463"/>
            <a:ext cx="9906000" cy="4656137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zh-CN" altLang="en-US" dirty="0"/>
              <a:t>工程知识与专业</a:t>
            </a:r>
            <a:r>
              <a:rPr lang="zh-CN" altLang="en-US" dirty="0" smtClean="0"/>
              <a:t>能力</a:t>
            </a:r>
            <a:endParaRPr lang="en-US" altLang="zh-CN" dirty="0" smtClean="0"/>
          </a:p>
          <a:p>
            <a:pPr eaLnBrk="1" hangingPunct="1">
              <a:defRPr/>
            </a:pPr>
            <a:r>
              <a:rPr lang="zh-CN" altLang="en-US" dirty="0"/>
              <a:t>工程伦理与职业道德</a:t>
            </a:r>
            <a:r>
              <a:rPr lang="zh-CN" altLang="en-US" dirty="0" smtClean="0"/>
              <a:t>能力</a:t>
            </a:r>
            <a:endParaRPr lang="en-US" altLang="zh-CN" dirty="0" smtClean="0"/>
          </a:p>
          <a:p>
            <a:pPr eaLnBrk="1" hangingPunct="1">
              <a:defRPr/>
            </a:pPr>
            <a:r>
              <a:rPr lang="zh-CN" altLang="en-US" dirty="0"/>
              <a:t>团队合作与交流</a:t>
            </a:r>
            <a:r>
              <a:rPr lang="zh-CN" altLang="en-US" dirty="0" smtClean="0"/>
              <a:t>能力</a:t>
            </a:r>
            <a:endParaRPr lang="en-US" altLang="zh-CN" dirty="0" smtClean="0"/>
          </a:p>
          <a:p>
            <a:pPr eaLnBrk="1" hangingPunct="1">
              <a:defRPr/>
            </a:pPr>
            <a:r>
              <a:rPr lang="zh-CN" altLang="en-US" dirty="0"/>
              <a:t>持续发展与终身</a:t>
            </a:r>
            <a:r>
              <a:rPr lang="zh-CN" altLang="en-US" dirty="0" smtClean="0"/>
              <a:t>学习能力</a:t>
            </a:r>
            <a:endParaRPr lang="en-US" altLang="zh-CN" dirty="0" smtClean="0"/>
          </a:p>
          <a:p>
            <a:pPr eaLnBrk="1" hangingPunct="1">
              <a:defRPr/>
            </a:pPr>
            <a:r>
              <a:rPr lang="zh-CN" altLang="en-US" dirty="0"/>
              <a:t>组织领导与项目管理</a:t>
            </a:r>
            <a:r>
              <a:rPr lang="zh-CN" altLang="en-US" dirty="0" smtClean="0"/>
              <a:t>能力</a:t>
            </a:r>
            <a:endParaRPr lang="en-US" altLang="zh-CN" dirty="0" smtClean="0"/>
          </a:p>
          <a:p>
            <a:pPr marL="0" indent="0" eaLnBrk="1" hangingPunct="1">
              <a:buNone/>
              <a:defRPr/>
            </a:pPr>
            <a:r>
              <a:rPr lang="zh-CN" altLang="en-US" dirty="0"/>
              <a:t>（参考</a:t>
            </a:r>
            <a:r>
              <a:rPr lang="en-US" altLang="zh-CN" dirty="0"/>
              <a:t>1-2</a:t>
            </a:r>
            <a:r>
              <a:rPr lang="zh-CN" altLang="en-US" dirty="0"/>
              <a:t>个项目介绍你的工程</a:t>
            </a:r>
            <a:r>
              <a:rPr lang="zh-CN" altLang="en-US" dirty="0" smtClean="0"/>
              <a:t>经历，使用</a:t>
            </a:r>
            <a:r>
              <a:rPr lang="zh-CN" altLang="en-US" dirty="0"/>
              <a:t>情境、任务、行动、结果来重点说明这些</a:t>
            </a:r>
            <a:r>
              <a:rPr lang="zh-CN" altLang="en-US" dirty="0" smtClean="0"/>
              <a:t>能力，明确</a:t>
            </a:r>
            <a:r>
              <a:rPr lang="zh-CN" altLang="en-US" dirty="0"/>
              <a:t>你个人的职责和</a:t>
            </a:r>
            <a:r>
              <a:rPr lang="zh-CN" altLang="en-US" dirty="0" smtClean="0"/>
              <a:t>任务，使用</a:t>
            </a:r>
            <a:r>
              <a:rPr lang="zh-CN" altLang="en-US" dirty="0"/>
              <a:t>文字、图片使介绍更</a:t>
            </a:r>
            <a:r>
              <a:rPr lang="zh-CN" altLang="en-US" dirty="0" smtClean="0"/>
              <a:t>清晰）</a:t>
            </a:r>
            <a:endParaRPr lang="en-US" altLang="zh-CN" dirty="0" smtClean="0"/>
          </a:p>
        </p:txBody>
      </p:sp>
      <p:cxnSp>
        <p:nvCxnSpPr>
          <p:cNvPr id="4" name="直接连接符 3"/>
          <p:cNvCxnSpPr/>
          <p:nvPr/>
        </p:nvCxnSpPr>
        <p:spPr>
          <a:xfrm>
            <a:off x="825500" y="1485900"/>
            <a:ext cx="6489700" cy="0"/>
          </a:xfrm>
          <a:prstGeom prst="line">
            <a:avLst/>
          </a:prstGeom>
          <a:ln w="5715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dirty="0" smtClean="0">
                <a:solidFill>
                  <a:schemeClr val="tx2"/>
                </a:solidFill>
              </a:rPr>
              <a:t>总结</a:t>
            </a:r>
            <a:endParaRPr lang="en-GB" altLang="en-US" dirty="0" smtClean="0">
              <a:solidFill>
                <a:schemeClr val="tx2"/>
              </a:solidFill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CN" altLang="en-US" dirty="0" smtClean="0"/>
              <a:t>用</a:t>
            </a:r>
            <a:r>
              <a:rPr lang="en-US" altLang="zh-CN" dirty="0" smtClean="0"/>
              <a:t>3-5</a:t>
            </a:r>
            <a:r>
              <a:rPr lang="zh-CN" altLang="en-US" dirty="0"/>
              <a:t>行总结项目及个人</a:t>
            </a:r>
            <a:r>
              <a:rPr lang="zh-CN" altLang="en-US" dirty="0" smtClean="0"/>
              <a:t>成就、未来职业计划</a:t>
            </a:r>
            <a:endParaRPr lang="en-GB" altLang="en-US" dirty="0" smtClean="0"/>
          </a:p>
          <a:p>
            <a:pPr eaLnBrk="1" hangingPunct="1"/>
            <a:r>
              <a:rPr lang="zh-CN" altLang="en-US" dirty="0"/>
              <a:t>你的演示</a:t>
            </a:r>
            <a:r>
              <a:rPr lang="zh-CN" altLang="en-US" dirty="0" smtClean="0"/>
              <a:t>中</a:t>
            </a:r>
            <a:r>
              <a:rPr lang="zh-CN" altLang="en-US" dirty="0"/>
              <a:t>可以</a:t>
            </a:r>
            <a:r>
              <a:rPr lang="zh-CN" altLang="en-US" dirty="0" smtClean="0"/>
              <a:t>包括</a:t>
            </a:r>
            <a:r>
              <a:rPr lang="zh-CN" altLang="en-US" dirty="0"/>
              <a:t>相关的图表</a:t>
            </a:r>
            <a:r>
              <a:rPr lang="en-US" altLang="zh-CN" dirty="0"/>
              <a:t>/</a:t>
            </a:r>
            <a:r>
              <a:rPr lang="zh-CN" altLang="en-US" dirty="0" smtClean="0"/>
              <a:t>图片</a:t>
            </a:r>
            <a:endParaRPr lang="en-GB" altLang="en-US" dirty="0" smtClean="0"/>
          </a:p>
          <a:p>
            <a:pPr eaLnBrk="1" hangingPunct="1"/>
            <a:r>
              <a:rPr lang="zh-CN" altLang="en-US" dirty="0" smtClean="0"/>
              <a:t>幻灯片总页数控制在</a:t>
            </a:r>
            <a:r>
              <a:rPr lang="en-US" altLang="zh-CN" dirty="0" smtClean="0"/>
              <a:t>10</a:t>
            </a:r>
            <a:r>
              <a:rPr lang="zh-CN" altLang="en-US" dirty="0" smtClean="0"/>
              <a:t>张以内</a:t>
            </a:r>
            <a:endParaRPr lang="en-GB" altLang="en-US" dirty="0" smtClean="0"/>
          </a:p>
          <a:p>
            <a:pPr eaLnBrk="1" hangingPunct="1"/>
            <a:endParaRPr lang="en-GB" altLang="en-US" dirty="0" smtClean="0"/>
          </a:p>
          <a:p>
            <a:pPr eaLnBrk="1" hangingPunct="1"/>
            <a:endParaRPr lang="en-GB" altLang="en-US" dirty="0" smtClean="0"/>
          </a:p>
        </p:txBody>
      </p:sp>
      <p:cxnSp>
        <p:nvCxnSpPr>
          <p:cNvPr id="4" name="直接连接符 3"/>
          <p:cNvCxnSpPr/>
          <p:nvPr/>
        </p:nvCxnSpPr>
        <p:spPr>
          <a:xfrm>
            <a:off x="825500" y="1485900"/>
            <a:ext cx="6489700" cy="0"/>
          </a:xfrm>
          <a:prstGeom prst="line">
            <a:avLst/>
          </a:prstGeom>
          <a:ln w="5715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OC_GUID" val="{7b714b20-4b7e-4698-a3be-ea240922d469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custom"/>
  <p:tag name="KSO_WM_TEMPLATE_INDEX" val="2018910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custom"/>
  <p:tag name="KSO_WM_TEMPLATE_INDEX" val="2018910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189103"/>
  <p:tag name="KSO_WM_TAG_VERSION" val="1.0"/>
  <p:tag name="KSO_WM_TEMPLATE_THUMBS_INDEX" val="1、2、3、6、7、8、12、13、14、15、16、17、29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189103"/>
  <p:tag name="KSO_WM_TAG_VERSION" val="1.0"/>
  <p:tag name="KSO_WM_SLIDE_ID" val="custom20189103_1"/>
  <p:tag name="KSO_WM_SLIDE_INDEX" val="1"/>
  <p:tag name="KSO_WM_SLIDE_ITEM_CNT" val="2"/>
  <p:tag name="KSO_WM_SLIDE_LAYOUT" val="a_b"/>
  <p:tag name="KSO_WM_SLIDE_LAYOUT_CNT" val="1_1"/>
  <p:tag name="KSO_WM_SLIDE_TYPE" val="title"/>
  <p:tag name="KSO_WM_SLIDE_SUBTYPE" val="pureTxt"/>
  <p:tag name="KSO_WM_TEMPLATE_THUMBS_INDEX" val="1、2、3、6、7、8、12、13、14、15、16、17、29、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189103"/>
  <p:tag name="KSO_WM_UNIT_TYPE" val="a"/>
  <p:tag name="KSO_WM_UNIT_INDEX" val="1"/>
  <p:tag name="KSO_WM_UNIT_ID" val="custom20189103_1*a*1"/>
  <p:tag name="KSO_WM_UNIT_LAYERLEVEL" val="1"/>
  <p:tag name="KSO_WM_UNIT_VALUE" val="20"/>
  <p:tag name="KSO_WM_UNIT_ISCONTENTSTITLE" val="0"/>
  <p:tag name="KSO_WM_UNIT_HIGHLIGHT" val="0"/>
  <p:tag name="KSO_WM_UNIT_COMPATIBLE" val="0"/>
  <p:tag name="KSO_WM_UNIT_CLEAR" val="0"/>
  <p:tag name="KSO_WM_BEAUTIFY_FLAG" val="#wm#"/>
  <p:tag name="KSO_WM_TAG_VERSION" val="1.0"/>
  <p:tag name="KSO_WM_UNIT_PRESET_TEXT" val="BUSINESS ANNUAL REPOR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189103"/>
  <p:tag name="KSO_WM_UNIT_TYPE" val="b"/>
  <p:tag name="KSO_WM_UNIT_INDEX" val="1"/>
  <p:tag name="KSO_WM_UNIT_ID" val="custom20189103_1*b*1"/>
  <p:tag name="KSO_WM_UNIT_LAYERLEVEL" val="1"/>
  <p:tag name="KSO_WM_UNIT_VALUE" val="28"/>
  <p:tag name="KSO_WM_UNIT_ISCONTENTSTITLE" val="0"/>
  <p:tag name="KSO_WM_UNIT_HIGHLIGHT" val="0"/>
  <p:tag name="KSO_WM_UNIT_COMPATIBLE" val="0"/>
  <p:tag name="KSO_WM_UNIT_CLEAR" val="0"/>
  <p:tag name="KSO_WM_BEAUTIFY_FLAG" val="#wm#"/>
  <p:tag name="KSO_WM_TAG_VERSION" val="1.0"/>
  <p:tag name="KSO_WM_UNIT_PRESET_TEXT" val="Entrepreneurial activities differ substantially"/>
</p:tagLst>
</file>

<file path=ppt/theme/theme1.xml><?xml version="1.0" encoding="utf-8"?>
<a:theme xmlns:a="http://schemas.openxmlformats.org/drawingml/2006/main" name="3_Office 主题​​">
  <a:themeElements>
    <a:clrScheme name="自定义 349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4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自定义 349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自定义 349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自定义 349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自定义 349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307</TotalTime>
  <Words>178</Words>
  <Application>Microsoft Office PowerPoint</Application>
  <PresentationFormat>自定义</PresentationFormat>
  <Paragraphs>23</Paragraphs>
  <Slides>6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7" baseType="lpstr">
      <vt:lpstr>3_Office 主题​​</vt:lpstr>
      <vt:lpstr>中国公路学会 工程能力评价面试</vt:lpstr>
      <vt:lpstr>个人简介</vt:lpstr>
      <vt:lpstr>教育经历(1张)       参考标准：土木工程类工程能力评价规范</vt:lpstr>
      <vt:lpstr>专业工作经历(1~2张)       参考标准：土木工程类工程能力评价规范</vt:lpstr>
      <vt:lpstr>素质能力 (5~8 张)     参考标准：土木工程类工程能力评价规范</vt:lpstr>
      <vt:lpstr>总结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19940802</dc:creator>
  <cp:lastModifiedBy>Channing</cp:lastModifiedBy>
  <cp:revision>90</cp:revision>
  <dcterms:created xsi:type="dcterms:W3CDTF">2019-03-14T02:31:00Z</dcterms:created>
  <dcterms:modified xsi:type="dcterms:W3CDTF">2020-03-17T08:00:46Z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2052-11.1.0.8525</vt:lpwstr>
  </property>
</Properties>
</file>